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2" r:id="rId7"/>
    <p:sldId id="261" r:id="rId8"/>
    <p:sldId id="263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98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347E6-C44B-4770-8676-B1B08F2001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DAD021C-4097-404B-B6CE-5B9F233B8F10}">
      <dgm:prSet phldrT="[Text]"/>
      <dgm:spPr/>
      <dgm:t>
        <a:bodyPr/>
        <a:lstStyle/>
        <a:p>
          <a:r>
            <a:rPr lang="en-CA" dirty="0"/>
            <a:t>P</a:t>
          </a:r>
        </a:p>
      </dgm:t>
    </dgm:pt>
    <dgm:pt modelId="{E78A35E2-7B2C-4722-B643-AF8097468C3E}" type="parTrans" cxnId="{45D08F32-3E9B-460A-9523-AA14F915DF6C}">
      <dgm:prSet/>
      <dgm:spPr/>
      <dgm:t>
        <a:bodyPr/>
        <a:lstStyle/>
        <a:p>
          <a:endParaRPr lang="en-CA"/>
        </a:p>
      </dgm:t>
    </dgm:pt>
    <dgm:pt modelId="{8E20E043-F48E-4CDB-B7D3-CE22F8272BBE}" type="sibTrans" cxnId="{45D08F32-3E9B-460A-9523-AA14F915DF6C}">
      <dgm:prSet/>
      <dgm:spPr/>
      <dgm:t>
        <a:bodyPr/>
        <a:lstStyle/>
        <a:p>
          <a:endParaRPr lang="en-CA"/>
        </a:p>
      </dgm:t>
    </dgm:pt>
    <dgm:pt modelId="{3C31BDC8-3497-4B65-9BBF-AF7F3149A460}">
      <dgm:prSet phldrT="[Text]"/>
      <dgm:spPr/>
      <dgm:t>
        <a:bodyPr/>
        <a:lstStyle/>
        <a:p>
          <a:r>
            <a:rPr lang="en-CA" dirty="0"/>
            <a:t>perceivable</a:t>
          </a:r>
        </a:p>
      </dgm:t>
    </dgm:pt>
    <dgm:pt modelId="{D0E67B09-9471-4886-8A1D-C852A4AA2C22}" type="parTrans" cxnId="{A2FAC33A-8EB7-414A-A79B-E56B8B93D3BE}">
      <dgm:prSet/>
      <dgm:spPr/>
      <dgm:t>
        <a:bodyPr/>
        <a:lstStyle/>
        <a:p>
          <a:endParaRPr lang="en-CA"/>
        </a:p>
      </dgm:t>
    </dgm:pt>
    <dgm:pt modelId="{B9C0F759-2C9E-41EF-A2AF-D8BD7DC31407}" type="sibTrans" cxnId="{A2FAC33A-8EB7-414A-A79B-E56B8B93D3BE}">
      <dgm:prSet/>
      <dgm:spPr/>
      <dgm:t>
        <a:bodyPr/>
        <a:lstStyle/>
        <a:p>
          <a:endParaRPr lang="en-CA"/>
        </a:p>
      </dgm:t>
    </dgm:pt>
    <dgm:pt modelId="{AA7EF8EA-FA12-4839-ACE9-77C332CAE803}">
      <dgm:prSet phldrT="[Text]"/>
      <dgm:spPr/>
      <dgm:t>
        <a:bodyPr/>
        <a:lstStyle/>
        <a:p>
          <a:r>
            <a:rPr lang="en-CA" dirty="0"/>
            <a:t>O</a:t>
          </a:r>
        </a:p>
      </dgm:t>
    </dgm:pt>
    <dgm:pt modelId="{0A0F9729-45F3-477F-9354-E4C749A47E46}" type="parTrans" cxnId="{F8A50FD8-F83B-475B-B929-71C7FDEFEC0F}">
      <dgm:prSet/>
      <dgm:spPr/>
      <dgm:t>
        <a:bodyPr/>
        <a:lstStyle/>
        <a:p>
          <a:endParaRPr lang="en-CA"/>
        </a:p>
      </dgm:t>
    </dgm:pt>
    <dgm:pt modelId="{B9DFA96D-6FCE-43D0-B3EB-8C51352F7A8F}" type="sibTrans" cxnId="{F8A50FD8-F83B-475B-B929-71C7FDEFEC0F}">
      <dgm:prSet/>
      <dgm:spPr/>
      <dgm:t>
        <a:bodyPr/>
        <a:lstStyle/>
        <a:p>
          <a:endParaRPr lang="en-CA"/>
        </a:p>
      </dgm:t>
    </dgm:pt>
    <dgm:pt modelId="{60C9F40C-2FB0-4105-9D24-4034CAFDF789}">
      <dgm:prSet phldrT="[Text]"/>
      <dgm:spPr/>
      <dgm:t>
        <a:bodyPr/>
        <a:lstStyle/>
        <a:p>
          <a:r>
            <a:rPr lang="en-CA" dirty="0"/>
            <a:t>operable</a:t>
          </a:r>
        </a:p>
      </dgm:t>
    </dgm:pt>
    <dgm:pt modelId="{B0C48C5D-FD5D-4C0D-AAB1-0473A31925AD}" type="parTrans" cxnId="{73082A9E-C6AB-44A8-A885-C0B2AA0F949C}">
      <dgm:prSet/>
      <dgm:spPr/>
      <dgm:t>
        <a:bodyPr/>
        <a:lstStyle/>
        <a:p>
          <a:endParaRPr lang="en-CA"/>
        </a:p>
      </dgm:t>
    </dgm:pt>
    <dgm:pt modelId="{83B5CA87-12FF-4C34-BE05-E2CD8D01DFE7}" type="sibTrans" cxnId="{73082A9E-C6AB-44A8-A885-C0B2AA0F949C}">
      <dgm:prSet/>
      <dgm:spPr/>
      <dgm:t>
        <a:bodyPr/>
        <a:lstStyle/>
        <a:p>
          <a:endParaRPr lang="en-CA"/>
        </a:p>
      </dgm:t>
    </dgm:pt>
    <dgm:pt modelId="{A329D246-9E85-4E2C-AB79-34292A2001C5}">
      <dgm:prSet phldrT="[Text]"/>
      <dgm:spPr/>
      <dgm:t>
        <a:bodyPr/>
        <a:lstStyle/>
        <a:p>
          <a:r>
            <a:rPr lang="en-CA" dirty="0"/>
            <a:t>U</a:t>
          </a:r>
        </a:p>
      </dgm:t>
    </dgm:pt>
    <dgm:pt modelId="{40F6B5E5-C1C1-4B44-955A-B6A0B324A263}" type="parTrans" cxnId="{485BFDD2-611D-40B9-9AA7-0DCE6E50103A}">
      <dgm:prSet/>
      <dgm:spPr/>
      <dgm:t>
        <a:bodyPr/>
        <a:lstStyle/>
        <a:p>
          <a:endParaRPr lang="en-CA"/>
        </a:p>
      </dgm:t>
    </dgm:pt>
    <dgm:pt modelId="{59B7CF86-1C29-4C67-A95B-134C9F376FE6}" type="sibTrans" cxnId="{485BFDD2-611D-40B9-9AA7-0DCE6E50103A}">
      <dgm:prSet/>
      <dgm:spPr/>
      <dgm:t>
        <a:bodyPr/>
        <a:lstStyle/>
        <a:p>
          <a:endParaRPr lang="en-CA"/>
        </a:p>
      </dgm:t>
    </dgm:pt>
    <dgm:pt modelId="{5CF20F99-3C2D-4CA3-AE3E-19B271053238}">
      <dgm:prSet phldrT="[Text]"/>
      <dgm:spPr/>
      <dgm:t>
        <a:bodyPr/>
        <a:lstStyle/>
        <a:p>
          <a:r>
            <a:rPr lang="en-CA" dirty="0"/>
            <a:t>understandable</a:t>
          </a:r>
        </a:p>
      </dgm:t>
    </dgm:pt>
    <dgm:pt modelId="{375DBD78-15D1-4B13-A63D-BBF8EF2145FA}" type="parTrans" cxnId="{C7B919AB-5EE5-4D46-AC82-A54E68491AAA}">
      <dgm:prSet/>
      <dgm:spPr/>
      <dgm:t>
        <a:bodyPr/>
        <a:lstStyle/>
        <a:p>
          <a:endParaRPr lang="en-CA"/>
        </a:p>
      </dgm:t>
    </dgm:pt>
    <dgm:pt modelId="{5B085DAF-9795-4B71-9E1B-419100D1A741}" type="sibTrans" cxnId="{C7B919AB-5EE5-4D46-AC82-A54E68491AAA}">
      <dgm:prSet/>
      <dgm:spPr/>
      <dgm:t>
        <a:bodyPr/>
        <a:lstStyle/>
        <a:p>
          <a:endParaRPr lang="en-CA"/>
        </a:p>
      </dgm:t>
    </dgm:pt>
    <dgm:pt modelId="{4CB135C5-2BC3-40A0-8433-029710DDC01F}">
      <dgm:prSet phldrT="[Text]"/>
      <dgm:spPr/>
      <dgm:t>
        <a:bodyPr/>
        <a:lstStyle/>
        <a:p>
          <a:r>
            <a:rPr lang="en-CA" dirty="0"/>
            <a:t>R</a:t>
          </a:r>
        </a:p>
      </dgm:t>
    </dgm:pt>
    <dgm:pt modelId="{EE54EB49-93A9-43D4-946A-D88CCE4184AB}" type="parTrans" cxnId="{5E685184-5BD7-42A7-8E97-E22E5898E929}">
      <dgm:prSet/>
      <dgm:spPr/>
      <dgm:t>
        <a:bodyPr/>
        <a:lstStyle/>
        <a:p>
          <a:endParaRPr lang="en-CA"/>
        </a:p>
      </dgm:t>
    </dgm:pt>
    <dgm:pt modelId="{AE6135F3-DF2C-4516-B3B7-4900559B2D6D}" type="sibTrans" cxnId="{5E685184-5BD7-42A7-8E97-E22E5898E929}">
      <dgm:prSet/>
      <dgm:spPr/>
      <dgm:t>
        <a:bodyPr/>
        <a:lstStyle/>
        <a:p>
          <a:endParaRPr lang="en-CA"/>
        </a:p>
      </dgm:t>
    </dgm:pt>
    <dgm:pt modelId="{DA98C641-70FE-4362-83D2-46484DA4E09C}">
      <dgm:prSet phldrT="[Text]"/>
      <dgm:spPr/>
      <dgm:t>
        <a:bodyPr/>
        <a:lstStyle/>
        <a:p>
          <a:r>
            <a:rPr lang="en-CA" dirty="0"/>
            <a:t>robust</a:t>
          </a:r>
        </a:p>
      </dgm:t>
    </dgm:pt>
    <dgm:pt modelId="{31E0E811-22C3-44C3-9172-5F67E248099C}" type="parTrans" cxnId="{6C31E03E-5FC6-4642-A169-F940787786AD}">
      <dgm:prSet/>
      <dgm:spPr/>
      <dgm:t>
        <a:bodyPr/>
        <a:lstStyle/>
        <a:p>
          <a:endParaRPr lang="en-CA"/>
        </a:p>
      </dgm:t>
    </dgm:pt>
    <dgm:pt modelId="{D2050F45-D6E4-49F8-94FD-8B75F3AE85CA}" type="sibTrans" cxnId="{6C31E03E-5FC6-4642-A169-F940787786AD}">
      <dgm:prSet/>
      <dgm:spPr/>
      <dgm:t>
        <a:bodyPr/>
        <a:lstStyle/>
        <a:p>
          <a:endParaRPr lang="en-CA"/>
        </a:p>
      </dgm:t>
    </dgm:pt>
    <dgm:pt modelId="{433AB68E-76A8-4778-99AC-51C75FFD85C9}" type="pres">
      <dgm:prSet presAssocID="{BF7347E6-C44B-4770-8676-B1B08F200136}" presName="Name0" presStyleCnt="0">
        <dgm:presLayoutVars>
          <dgm:dir/>
          <dgm:animLvl val="lvl"/>
          <dgm:resizeHandles val="exact"/>
        </dgm:presLayoutVars>
      </dgm:prSet>
      <dgm:spPr/>
    </dgm:pt>
    <dgm:pt modelId="{D5B135BE-B285-4936-AA0D-16CA66B0E7B5}" type="pres">
      <dgm:prSet presAssocID="{7DAD021C-4097-404B-B6CE-5B9F233B8F10}" presName="linNode" presStyleCnt="0"/>
      <dgm:spPr/>
    </dgm:pt>
    <dgm:pt modelId="{D622F62E-F37B-4136-BEDD-6DC68FFFC614}" type="pres">
      <dgm:prSet presAssocID="{7DAD021C-4097-404B-B6CE-5B9F233B8F1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2920229-0CE1-4604-88A2-0A972EAD6AAC}" type="pres">
      <dgm:prSet presAssocID="{7DAD021C-4097-404B-B6CE-5B9F233B8F10}" presName="descendantText" presStyleLbl="alignAccFollowNode1" presStyleIdx="0" presStyleCnt="4">
        <dgm:presLayoutVars>
          <dgm:bulletEnabled val="1"/>
        </dgm:presLayoutVars>
      </dgm:prSet>
      <dgm:spPr/>
    </dgm:pt>
    <dgm:pt modelId="{4B7262E8-75D4-41B2-9868-0AC03701F5BD}" type="pres">
      <dgm:prSet presAssocID="{8E20E043-F48E-4CDB-B7D3-CE22F8272BBE}" presName="sp" presStyleCnt="0"/>
      <dgm:spPr/>
    </dgm:pt>
    <dgm:pt modelId="{2E06961F-8B89-451D-89C3-96F5D47B90F6}" type="pres">
      <dgm:prSet presAssocID="{AA7EF8EA-FA12-4839-ACE9-77C332CAE803}" presName="linNode" presStyleCnt="0"/>
      <dgm:spPr/>
    </dgm:pt>
    <dgm:pt modelId="{8E96C92B-C3E1-4687-9A62-FE52DE849E74}" type="pres">
      <dgm:prSet presAssocID="{AA7EF8EA-FA12-4839-ACE9-77C332CAE80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6FC838F-05BB-4135-BFC7-254FCD8AD407}" type="pres">
      <dgm:prSet presAssocID="{AA7EF8EA-FA12-4839-ACE9-77C332CAE803}" presName="descendantText" presStyleLbl="alignAccFollowNode1" presStyleIdx="1" presStyleCnt="4">
        <dgm:presLayoutVars>
          <dgm:bulletEnabled val="1"/>
        </dgm:presLayoutVars>
      </dgm:prSet>
      <dgm:spPr/>
    </dgm:pt>
    <dgm:pt modelId="{9DEC6520-72F1-4BAB-BE37-BC426E569766}" type="pres">
      <dgm:prSet presAssocID="{B9DFA96D-6FCE-43D0-B3EB-8C51352F7A8F}" presName="sp" presStyleCnt="0"/>
      <dgm:spPr/>
    </dgm:pt>
    <dgm:pt modelId="{E29510DC-897F-4760-8628-7D6137FB966A}" type="pres">
      <dgm:prSet presAssocID="{A329D246-9E85-4E2C-AB79-34292A2001C5}" presName="linNode" presStyleCnt="0"/>
      <dgm:spPr/>
    </dgm:pt>
    <dgm:pt modelId="{8443EA88-91EE-4409-9BB3-3CC0686FF098}" type="pres">
      <dgm:prSet presAssocID="{A329D246-9E85-4E2C-AB79-34292A2001C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54509A8-D934-40FA-947E-79ED45874027}" type="pres">
      <dgm:prSet presAssocID="{A329D246-9E85-4E2C-AB79-34292A2001C5}" presName="descendantText" presStyleLbl="alignAccFollowNode1" presStyleIdx="2" presStyleCnt="4">
        <dgm:presLayoutVars>
          <dgm:bulletEnabled val="1"/>
        </dgm:presLayoutVars>
      </dgm:prSet>
      <dgm:spPr/>
    </dgm:pt>
    <dgm:pt modelId="{3C3F2013-E74E-4F84-8C39-4F403E147933}" type="pres">
      <dgm:prSet presAssocID="{59B7CF86-1C29-4C67-A95B-134C9F376FE6}" presName="sp" presStyleCnt="0"/>
      <dgm:spPr/>
    </dgm:pt>
    <dgm:pt modelId="{321A23C6-3430-4F38-A2E7-E723B1B3B507}" type="pres">
      <dgm:prSet presAssocID="{4CB135C5-2BC3-40A0-8433-029710DDC01F}" presName="linNode" presStyleCnt="0"/>
      <dgm:spPr/>
    </dgm:pt>
    <dgm:pt modelId="{82C8AF06-09F4-4E71-B8D2-5551AA945AD9}" type="pres">
      <dgm:prSet presAssocID="{4CB135C5-2BC3-40A0-8433-029710DDC01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19A8584-3272-41E8-BE27-D8D80BCC5D90}" type="pres">
      <dgm:prSet presAssocID="{4CB135C5-2BC3-40A0-8433-029710DDC01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A4EA30C-127B-4BF2-AA11-A006DFBADA32}" type="presOf" srcId="{AA7EF8EA-FA12-4839-ACE9-77C332CAE803}" destId="{8E96C92B-C3E1-4687-9A62-FE52DE849E74}" srcOrd="0" destOrd="0" presId="urn:microsoft.com/office/officeart/2005/8/layout/vList5"/>
    <dgm:cxn modelId="{F996B00F-DC32-4EA3-B54A-8476040B7DC9}" type="presOf" srcId="{5CF20F99-3C2D-4CA3-AE3E-19B271053238}" destId="{554509A8-D934-40FA-947E-79ED45874027}" srcOrd="0" destOrd="0" presId="urn:microsoft.com/office/officeart/2005/8/layout/vList5"/>
    <dgm:cxn modelId="{B0E59A12-D005-45A4-9BFE-245887B89257}" type="presOf" srcId="{60C9F40C-2FB0-4105-9D24-4034CAFDF789}" destId="{D6FC838F-05BB-4135-BFC7-254FCD8AD407}" srcOrd="0" destOrd="0" presId="urn:microsoft.com/office/officeart/2005/8/layout/vList5"/>
    <dgm:cxn modelId="{3EF83A17-1FEE-4FB7-BD8D-D75A0EAB96AF}" type="presOf" srcId="{4CB135C5-2BC3-40A0-8433-029710DDC01F}" destId="{82C8AF06-09F4-4E71-B8D2-5551AA945AD9}" srcOrd="0" destOrd="0" presId="urn:microsoft.com/office/officeart/2005/8/layout/vList5"/>
    <dgm:cxn modelId="{F2F23F1F-63D1-4AD0-9FCE-7ED43D3508A6}" type="presOf" srcId="{BF7347E6-C44B-4770-8676-B1B08F200136}" destId="{433AB68E-76A8-4778-99AC-51C75FFD85C9}" srcOrd="0" destOrd="0" presId="urn:microsoft.com/office/officeart/2005/8/layout/vList5"/>
    <dgm:cxn modelId="{45D08F32-3E9B-460A-9523-AA14F915DF6C}" srcId="{BF7347E6-C44B-4770-8676-B1B08F200136}" destId="{7DAD021C-4097-404B-B6CE-5B9F233B8F10}" srcOrd="0" destOrd="0" parTransId="{E78A35E2-7B2C-4722-B643-AF8097468C3E}" sibTransId="{8E20E043-F48E-4CDB-B7D3-CE22F8272BBE}"/>
    <dgm:cxn modelId="{A2FAC33A-8EB7-414A-A79B-E56B8B93D3BE}" srcId="{7DAD021C-4097-404B-B6CE-5B9F233B8F10}" destId="{3C31BDC8-3497-4B65-9BBF-AF7F3149A460}" srcOrd="0" destOrd="0" parTransId="{D0E67B09-9471-4886-8A1D-C852A4AA2C22}" sibTransId="{B9C0F759-2C9E-41EF-A2AF-D8BD7DC31407}"/>
    <dgm:cxn modelId="{6C31E03E-5FC6-4642-A169-F940787786AD}" srcId="{4CB135C5-2BC3-40A0-8433-029710DDC01F}" destId="{DA98C641-70FE-4362-83D2-46484DA4E09C}" srcOrd="0" destOrd="0" parTransId="{31E0E811-22C3-44C3-9172-5F67E248099C}" sibTransId="{D2050F45-D6E4-49F8-94FD-8B75F3AE85CA}"/>
    <dgm:cxn modelId="{14455744-1462-4C33-93FA-F68002820E4E}" type="presOf" srcId="{DA98C641-70FE-4362-83D2-46484DA4E09C}" destId="{619A8584-3272-41E8-BE27-D8D80BCC5D90}" srcOrd="0" destOrd="0" presId="urn:microsoft.com/office/officeart/2005/8/layout/vList5"/>
    <dgm:cxn modelId="{51679D73-52A1-4AEF-A715-AB0C960ADF22}" type="presOf" srcId="{7DAD021C-4097-404B-B6CE-5B9F233B8F10}" destId="{D622F62E-F37B-4136-BEDD-6DC68FFFC614}" srcOrd="0" destOrd="0" presId="urn:microsoft.com/office/officeart/2005/8/layout/vList5"/>
    <dgm:cxn modelId="{5E685184-5BD7-42A7-8E97-E22E5898E929}" srcId="{BF7347E6-C44B-4770-8676-B1B08F200136}" destId="{4CB135C5-2BC3-40A0-8433-029710DDC01F}" srcOrd="3" destOrd="0" parTransId="{EE54EB49-93A9-43D4-946A-D88CCE4184AB}" sibTransId="{AE6135F3-DF2C-4516-B3B7-4900559B2D6D}"/>
    <dgm:cxn modelId="{ECFB1389-0B97-4390-AA20-406B6D94A667}" type="presOf" srcId="{A329D246-9E85-4E2C-AB79-34292A2001C5}" destId="{8443EA88-91EE-4409-9BB3-3CC0686FF098}" srcOrd="0" destOrd="0" presId="urn:microsoft.com/office/officeart/2005/8/layout/vList5"/>
    <dgm:cxn modelId="{73082A9E-C6AB-44A8-A885-C0B2AA0F949C}" srcId="{AA7EF8EA-FA12-4839-ACE9-77C332CAE803}" destId="{60C9F40C-2FB0-4105-9D24-4034CAFDF789}" srcOrd="0" destOrd="0" parTransId="{B0C48C5D-FD5D-4C0D-AAB1-0473A31925AD}" sibTransId="{83B5CA87-12FF-4C34-BE05-E2CD8D01DFE7}"/>
    <dgm:cxn modelId="{C7B919AB-5EE5-4D46-AC82-A54E68491AAA}" srcId="{A329D246-9E85-4E2C-AB79-34292A2001C5}" destId="{5CF20F99-3C2D-4CA3-AE3E-19B271053238}" srcOrd="0" destOrd="0" parTransId="{375DBD78-15D1-4B13-A63D-BBF8EF2145FA}" sibTransId="{5B085DAF-9795-4B71-9E1B-419100D1A741}"/>
    <dgm:cxn modelId="{C6B105B9-6A94-4B54-8E47-1173750326D4}" type="presOf" srcId="{3C31BDC8-3497-4B65-9BBF-AF7F3149A460}" destId="{62920229-0CE1-4604-88A2-0A972EAD6AAC}" srcOrd="0" destOrd="0" presId="urn:microsoft.com/office/officeart/2005/8/layout/vList5"/>
    <dgm:cxn modelId="{485BFDD2-611D-40B9-9AA7-0DCE6E50103A}" srcId="{BF7347E6-C44B-4770-8676-B1B08F200136}" destId="{A329D246-9E85-4E2C-AB79-34292A2001C5}" srcOrd="2" destOrd="0" parTransId="{40F6B5E5-C1C1-4B44-955A-B6A0B324A263}" sibTransId="{59B7CF86-1C29-4C67-A95B-134C9F376FE6}"/>
    <dgm:cxn modelId="{F8A50FD8-F83B-475B-B929-71C7FDEFEC0F}" srcId="{BF7347E6-C44B-4770-8676-B1B08F200136}" destId="{AA7EF8EA-FA12-4839-ACE9-77C332CAE803}" srcOrd="1" destOrd="0" parTransId="{0A0F9729-45F3-477F-9354-E4C749A47E46}" sibTransId="{B9DFA96D-6FCE-43D0-B3EB-8C51352F7A8F}"/>
    <dgm:cxn modelId="{A11157BA-23D3-413D-8355-84D1E89057B1}" type="presParOf" srcId="{433AB68E-76A8-4778-99AC-51C75FFD85C9}" destId="{D5B135BE-B285-4936-AA0D-16CA66B0E7B5}" srcOrd="0" destOrd="0" presId="urn:microsoft.com/office/officeart/2005/8/layout/vList5"/>
    <dgm:cxn modelId="{2BF8F85D-83D6-45B9-9267-8FEABFFE0A78}" type="presParOf" srcId="{D5B135BE-B285-4936-AA0D-16CA66B0E7B5}" destId="{D622F62E-F37B-4136-BEDD-6DC68FFFC614}" srcOrd="0" destOrd="0" presId="urn:microsoft.com/office/officeart/2005/8/layout/vList5"/>
    <dgm:cxn modelId="{1DEE5146-AF1D-40F6-A7C3-4D7AE27E7AD7}" type="presParOf" srcId="{D5B135BE-B285-4936-AA0D-16CA66B0E7B5}" destId="{62920229-0CE1-4604-88A2-0A972EAD6AAC}" srcOrd="1" destOrd="0" presId="urn:microsoft.com/office/officeart/2005/8/layout/vList5"/>
    <dgm:cxn modelId="{6B5B754E-A888-4F72-92D0-A9B6DEA5CDBB}" type="presParOf" srcId="{433AB68E-76A8-4778-99AC-51C75FFD85C9}" destId="{4B7262E8-75D4-41B2-9868-0AC03701F5BD}" srcOrd="1" destOrd="0" presId="urn:microsoft.com/office/officeart/2005/8/layout/vList5"/>
    <dgm:cxn modelId="{BEF9E8BF-F268-41E5-A96D-E5AB0B467402}" type="presParOf" srcId="{433AB68E-76A8-4778-99AC-51C75FFD85C9}" destId="{2E06961F-8B89-451D-89C3-96F5D47B90F6}" srcOrd="2" destOrd="0" presId="urn:microsoft.com/office/officeart/2005/8/layout/vList5"/>
    <dgm:cxn modelId="{F091D27A-EAC5-4A15-9C39-C81D0E2615EC}" type="presParOf" srcId="{2E06961F-8B89-451D-89C3-96F5D47B90F6}" destId="{8E96C92B-C3E1-4687-9A62-FE52DE849E74}" srcOrd="0" destOrd="0" presId="urn:microsoft.com/office/officeart/2005/8/layout/vList5"/>
    <dgm:cxn modelId="{BB627DF0-8EA0-47A2-B276-D06D40E764E1}" type="presParOf" srcId="{2E06961F-8B89-451D-89C3-96F5D47B90F6}" destId="{D6FC838F-05BB-4135-BFC7-254FCD8AD407}" srcOrd="1" destOrd="0" presId="urn:microsoft.com/office/officeart/2005/8/layout/vList5"/>
    <dgm:cxn modelId="{A69E06DD-D724-4013-A87E-35EBE1056907}" type="presParOf" srcId="{433AB68E-76A8-4778-99AC-51C75FFD85C9}" destId="{9DEC6520-72F1-4BAB-BE37-BC426E569766}" srcOrd="3" destOrd="0" presId="urn:microsoft.com/office/officeart/2005/8/layout/vList5"/>
    <dgm:cxn modelId="{DB9FBF75-AB69-4522-9C18-DEC4C11097A3}" type="presParOf" srcId="{433AB68E-76A8-4778-99AC-51C75FFD85C9}" destId="{E29510DC-897F-4760-8628-7D6137FB966A}" srcOrd="4" destOrd="0" presId="urn:microsoft.com/office/officeart/2005/8/layout/vList5"/>
    <dgm:cxn modelId="{96BA6CB6-DAD6-4CBC-BDF1-D4128075062C}" type="presParOf" srcId="{E29510DC-897F-4760-8628-7D6137FB966A}" destId="{8443EA88-91EE-4409-9BB3-3CC0686FF098}" srcOrd="0" destOrd="0" presId="urn:microsoft.com/office/officeart/2005/8/layout/vList5"/>
    <dgm:cxn modelId="{943B0D64-E084-4F66-9A1A-BD41133A4C43}" type="presParOf" srcId="{E29510DC-897F-4760-8628-7D6137FB966A}" destId="{554509A8-D934-40FA-947E-79ED45874027}" srcOrd="1" destOrd="0" presId="urn:microsoft.com/office/officeart/2005/8/layout/vList5"/>
    <dgm:cxn modelId="{E659895F-C7D3-4C67-8FB8-CE58768F6B4D}" type="presParOf" srcId="{433AB68E-76A8-4778-99AC-51C75FFD85C9}" destId="{3C3F2013-E74E-4F84-8C39-4F403E147933}" srcOrd="5" destOrd="0" presId="urn:microsoft.com/office/officeart/2005/8/layout/vList5"/>
    <dgm:cxn modelId="{5B04AB63-2AA3-4966-BE88-82612A1311C0}" type="presParOf" srcId="{433AB68E-76A8-4778-99AC-51C75FFD85C9}" destId="{321A23C6-3430-4F38-A2E7-E723B1B3B507}" srcOrd="6" destOrd="0" presId="urn:microsoft.com/office/officeart/2005/8/layout/vList5"/>
    <dgm:cxn modelId="{6CFC69E8-0F4C-4586-842B-B3A1448C0513}" type="presParOf" srcId="{321A23C6-3430-4F38-A2E7-E723B1B3B507}" destId="{82C8AF06-09F4-4E71-B8D2-5551AA945AD9}" srcOrd="0" destOrd="0" presId="urn:microsoft.com/office/officeart/2005/8/layout/vList5"/>
    <dgm:cxn modelId="{9361717E-81DF-4CD2-A2A0-E750D6D844D7}" type="presParOf" srcId="{321A23C6-3430-4F38-A2E7-E723B1B3B507}" destId="{619A8584-3272-41E8-BE27-D8D80BCC5D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20229-0CE1-4604-88A2-0A972EAD6AAC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4200" kern="1200" dirty="0"/>
            <a:t>perceivable</a:t>
          </a:r>
        </a:p>
      </dsp:txBody>
      <dsp:txXfrm rot="-5400000">
        <a:off x="3785615" y="147831"/>
        <a:ext cx="6689078" cy="756160"/>
      </dsp:txXfrm>
    </dsp:sp>
    <dsp:sp modelId="{D622F62E-F37B-4136-BEDD-6DC68FFFC614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300" kern="1200" dirty="0"/>
            <a:t>P</a:t>
          </a:r>
        </a:p>
      </dsp:txBody>
      <dsp:txXfrm>
        <a:off x="51133" y="53310"/>
        <a:ext cx="3683350" cy="945199"/>
      </dsp:txXfrm>
    </dsp:sp>
    <dsp:sp modelId="{D6FC838F-05BB-4135-BFC7-254FCD8AD407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4200" kern="1200" dirty="0"/>
            <a:t>operable</a:t>
          </a:r>
        </a:p>
      </dsp:txBody>
      <dsp:txXfrm rot="-5400000">
        <a:off x="3785615" y="1247670"/>
        <a:ext cx="6689078" cy="756160"/>
      </dsp:txXfrm>
    </dsp:sp>
    <dsp:sp modelId="{8E96C92B-C3E1-4687-9A62-FE52DE849E74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300" kern="1200" dirty="0"/>
            <a:t>O</a:t>
          </a:r>
        </a:p>
      </dsp:txBody>
      <dsp:txXfrm>
        <a:off x="51133" y="1153149"/>
        <a:ext cx="3683350" cy="945199"/>
      </dsp:txXfrm>
    </dsp:sp>
    <dsp:sp modelId="{554509A8-D934-40FA-947E-79ED45874027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4200" kern="1200" dirty="0"/>
            <a:t>understandable</a:t>
          </a:r>
        </a:p>
      </dsp:txBody>
      <dsp:txXfrm rot="-5400000">
        <a:off x="3785615" y="2347509"/>
        <a:ext cx="6689078" cy="756160"/>
      </dsp:txXfrm>
    </dsp:sp>
    <dsp:sp modelId="{8443EA88-91EE-4409-9BB3-3CC0686FF098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300" kern="1200" dirty="0"/>
            <a:t>U</a:t>
          </a:r>
        </a:p>
      </dsp:txBody>
      <dsp:txXfrm>
        <a:off x="51133" y="2252988"/>
        <a:ext cx="3683350" cy="945199"/>
      </dsp:txXfrm>
    </dsp:sp>
    <dsp:sp modelId="{619A8584-3272-41E8-BE27-D8D80BCC5D90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4200" kern="1200" dirty="0"/>
            <a:t>robust</a:t>
          </a:r>
        </a:p>
      </dsp:txBody>
      <dsp:txXfrm rot="-5400000">
        <a:off x="3785615" y="3447347"/>
        <a:ext cx="6689078" cy="756160"/>
      </dsp:txXfrm>
    </dsp:sp>
    <dsp:sp modelId="{82C8AF06-09F4-4E71-B8D2-5551AA945AD9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300" kern="1200" dirty="0"/>
            <a:t>R</a:t>
          </a:r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6CAF-AB24-5EED-CB4E-598A6E8FE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2899D-695A-5DCA-438D-7A06F2583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6966B-0165-613C-FDB8-A385D855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94C38-EF1C-601B-C823-60F1490A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3DFA3-C736-CB0A-1B38-33382962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83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C7DC-B8F4-70C9-E940-78D6C42C8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4B206-195C-CA49-053B-40F7E0A14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AE71F-B0C3-C182-6D50-4F8F1197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A260D-476C-83C4-49AB-CDD638B3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D1CDF-5052-524B-F566-7004389F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19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39D81-69B0-2BF5-B03A-440341322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6DE60-C841-36D0-E76C-4BED57D12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0F999-6972-1D12-59EE-43B32B3F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83461-8E1D-6635-BEE3-50770694A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4165-A215-28EA-AE9C-31BC8880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268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9E84-718A-265A-0D6C-A0957791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F9D61-00F8-C0D3-FB91-5ECAFE51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200"/>
            </a:lvl1pPr>
            <a:lvl2pPr>
              <a:defRPr sz="4200"/>
            </a:lvl2pPr>
            <a:lvl3pPr>
              <a:defRPr sz="42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CAC47-AC72-FCAE-5BA5-1805933B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AA67D-627B-BD35-95C4-27AE2E41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E87C8-121A-1C9B-9D7D-50F7E8E6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73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A1D9A-0F70-7295-74B1-A5029A51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68AFC-CA46-BA92-0A0A-013936EBF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8F857-625F-01E8-2AD2-3B26937D8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1735-252A-EF3A-45CD-86EE9CD8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F15F7-D739-86F8-A7D1-9282B3E5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B2C7-D5AB-1FFA-0095-DB918619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BA34-EB4B-0D05-8657-38191E680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24986-0B2C-EBBC-B8C5-B147E673F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5F197-BA0B-62C8-07C8-7EEE055F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D4B73-284E-FD44-F589-2E1CD88C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78B2D-ADA0-B233-9ABA-EB823511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4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C8E80-6335-FC8A-CEBB-BC8B041F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D75BE-E8A2-316E-E3E6-C2D11BCF2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62580-E5AC-E9FB-9C58-E24CC9E2A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098DA-7F18-EE41-01B5-D8DDD0250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ECA29-2F47-5A5B-70A3-A8CB9988C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C42CC-877B-F22E-D720-12B55DBC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16952-B232-66A9-D2F7-710F1B4A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F853E-576C-8CC8-C846-FA8CCF49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63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FC13-F7C4-C435-FEB1-ADD200CDF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AF1F8-684A-17D1-0C7D-2673A144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E3B20-1F4E-3DD9-731D-A983FDC4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22617-2D38-DA9D-124C-589F10AD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86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BA473-72E0-49D2-0F95-9445EF8C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B7F98-EB5E-7351-B435-31F6B56F3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28B38-EF51-4452-A2E4-EDBA55FC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97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72AA-EDB4-1465-F395-6D4C4178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E3EBF-B535-E3DF-73E3-16B77EDD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FFEE3-9100-042D-B14C-FC7840293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DC366-3AAB-8906-7FCE-098B7026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C8586-B498-AC0B-3585-6137649E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1A711-2B9A-E1F6-8FB7-94A36DBF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36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7FB0-1BE5-B3BA-7C90-57B0D555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2BF6F-42F6-017B-0FD0-5D783C0C0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3C35D-DFF7-CF2B-9CB5-4712DFF4D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67480-9591-C5AB-AA16-C1B290A2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0D3C1-0EAE-10F0-669A-CA4F3064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712D-5CD6-1BA8-7B52-694115CC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578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500E2-95E6-DC3C-8CC9-30A19C4BE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39765-56FE-65BF-E752-91A4C1D0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E4F77-0FE3-D673-E1B5-146CD2FF3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3E16-3B01-4465-80D9-EDF9B87078DA}" type="datetimeFigureOut">
              <a:rPr lang="en-CA" smtClean="0"/>
              <a:t>2023-11-21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29ABE-AB3E-9AF1-CA32-066130940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E577-EFEB-05C2-ABDA-D64086F40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9CC3-88E2-4370-843F-014008F480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02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2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r.a11y.com/" TargetMode="External"/><Relationship Id="rId2" Type="http://schemas.openxmlformats.org/officeDocument/2006/relationships/hyperlink" Target="https://support.microsoft.com/en-us/office/what-is-a-slide-master-b9abb2a0-7aef-4257-a14e-4329c904da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5pstudio.ecampusontario.ca/?key=&amp;h5ptype=video&amp;field_tags_target_id=&amp;subject%5b%5d=144&amp;author=&amp;ocl=All" TargetMode="External"/><Relationship Id="rId2" Type="http://schemas.openxmlformats.org/officeDocument/2006/relationships/hyperlink" Target="https://openlibrary.ecampusontario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stax.org/" TargetMode="External"/><Relationship Id="rId4" Type="http://schemas.openxmlformats.org/officeDocument/2006/relationships/hyperlink" Target="https://pressbooks.directory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JMKJlaDMQMd7Ry7uxBbMJv68WeImv5neyjQfWoWkErM/edit#heading=h.pino57juwv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D630B4-4CCC-7B1D-1803-DAED942D7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op view of people discussing and shaking hands">
            <a:extLst>
              <a:ext uri="{FF2B5EF4-FFF2-40B4-BE49-F238E27FC236}">
                <a16:creationId xmlns:a16="http://schemas.microsoft.com/office/drawing/2014/main" id="{380CC7CE-6364-AA76-5A76-CEA43E981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889" r="-1" b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6214FD9-D584-0682-0E4A-A4A6F376E478}"/>
              </a:ext>
            </a:extLst>
          </p:cNvPr>
          <p:cNvSpPr/>
          <p:nvPr/>
        </p:nvSpPr>
        <p:spPr>
          <a:xfrm>
            <a:off x="761998" y="976046"/>
            <a:ext cx="6151419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B39C7-F26E-71D5-5052-155F638FB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37434"/>
            <a:ext cx="7848600" cy="3204429"/>
          </a:xfrm>
        </p:spPr>
        <p:txBody>
          <a:bodyPr anchor="t">
            <a:normAutofit/>
          </a:bodyPr>
          <a:lstStyle/>
          <a:p>
            <a:pPr algn="l"/>
            <a:r>
              <a:rPr lang="en-CA" sz="4000" dirty="0">
                <a:solidFill>
                  <a:srgbClr val="FFFFFF"/>
                </a:solidFill>
              </a:rPr>
              <a:t>Accessibility in Course Design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944C3-2B74-36DA-784A-CA93C40B5D38}"/>
              </a:ext>
            </a:extLst>
          </p:cNvPr>
          <p:cNvSpPr/>
          <p:nvPr/>
        </p:nvSpPr>
        <p:spPr>
          <a:xfrm>
            <a:off x="4686300" y="4856725"/>
            <a:ext cx="3477492" cy="18842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F6A6B-10F0-9718-9135-6B89FAE4B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3896" y="5479287"/>
            <a:ext cx="5334000" cy="1143705"/>
          </a:xfrm>
        </p:spPr>
        <p:txBody>
          <a:bodyPr anchor="b">
            <a:noAutofit/>
          </a:bodyPr>
          <a:lstStyle/>
          <a:p>
            <a:pPr algn="l"/>
            <a:r>
              <a:rPr lang="en-CA" sz="3000" dirty="0">
                <a:solidFill>
                  <a:srgbClr val="FFFFFF"/>
                </a:solidFill>
              </a:rPr>
              <a:t>Melanie Coughlin</a:t>
            </a:r>
          </a:p>
          <a:p>
            <a:pPr algn="l"/>
            <a:r>
              <a:rPr lang="en-CA" sz="3000" dirty="0">
                <a:solidFill>
                  <a:srgbClr val="FFFFFF"/>
                </a:solidFill>
              </a:rPr>
              <a:t>Carleton University</a:t>
            </a:r>
          </a:p>
          <a:p>
            <a:pPr algn="l"/>
            <a:r>
              <a:rPr lang="en-CA" sz="3000" dirty="0" err="1">
                <a:solidFill>
                  <a:srgbClr val="FFFFFF"/>
                </a:solidFill>
              </a:rPr>
              <a:t>eCampus</a:t>
            </a:r>
            <a:r>
              <a:rPr lang="en-CA" sz="3000" dirty="0">
                <a:solidFill>
                  <a:srgbClr val="FFFFFF"/>
                </a:solidFill>
              </a:rPr>
              <a:t> Ontario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264613-F0F7-08CE-0ADF-98407A64D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1969-E1C6-8747-2F7A-02F77DC7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Accessibility at Carleton University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FDF9C-F7C9-E2EE-7195-66FA1504E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Accessibility for Ontarians with Disabilities Act</a:t>
            </a:r>
          </a:p>
          <a:p>
            <a:r>
              <a:rPr lang="en-CA" dirty="0"/>
              <a:t>Paul </a:t>
            </a:r>
            <a:r>
              <a:rPr lang="en-CA" dirty="0" err="1"/>
              <a:t>Menton</a:t>
            </a:r>
            <a:r>
              <a:rPr lang="en-CA" dirty="0"/>
              <a:t> Centre for Students with Disabilities</a:t>
            </a:r>
          </a:p>
          <a:p>
            <a:r>
              <a:rPr lang="en-CA" dirty="0"/>
              <a:t>Accessibility Institute</a:t>
            </a:r>
          </a:p>
          <a:p>
            <a:r>
              <a:rPr lang="en-CA" dirty="0"/>
              <a:t>Disability Justice and Crip Culture Collaboratory Research Lab</a:t>
            </a:r>
          </a:p>
          <a:p>
            <a:r>
              <a:rPr lang="en-CA" dirty="0"/>
              <a:t>Teaching and Learning Services</a:t>
            </a:r>
          </a:p>
        </p:txBody>
      </p:sp>
    </p:spTree>
    <p:extLst>
      <p:ext uri="{BB962C8B-B14F-4D97-AF65-F5344CB8AC3E}">
        <p14:creationId xmlns:p14="http://schemas.microsoft.com/office/powerpoint/2010/main" val="58867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037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76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8717C-1036-79C4-6D0E-9085ACF67060}"/>
              </a:ext>
            </a:extLst>
          </p:cNvPr>
          <p:cNvSpPr txBox="1"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Shift in Mindset: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Accessibility</a:t>
            </a:r>
          </a:p>
        </p:txBody>
      </p:sp>
      <p:sp>
        <p:nvSpPr>
          <p:cNvPr id="104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6" descr="In a forest, one wide and even path extends straight ahead while another narrow path breaks off to the right over a small uneven bank.">
            <a:extLst>
              <a:ext uri="{FF2B5EF4-FFF2-40B4-BE49-F238E27FC236}">
                <a16:creationId xmlns:a16="http://schemas.microsoft.com/office/drawing/2014/main" id="{B00AAAB0-DB4A-8573-C640-009DBBE4BB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7" b="4223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3BE7CA-1ADF-A8DF-8403-8B54FD698643}"/>
              </a:ext>
            </a:extLst>
          </p:cNvPr>
          <p:cNvSpPr txBox="1"/>
          <p:nvPr/>
        </p:nvSpPr>
        <p:spPr>
          <a:xfrm>
            <a:off x="493354" y="5791398"/>
            <a:ext cx="524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Iain Thompson / </a:t>
            </a:r>
            <a:r>
              <a:rPr lang="en-US" b="0" i="1" dirty="0">
                <a:effectLst/>
                <a:latin typeface="Arial" panose="020B0604020202020204" pitchFamily="34" charset="0"/>
              </a:rPr>
              <a:t>Track Choice</a:t>
            </a:r>
            <a:r>
              <a:rPr lang="en-US" b="0" i="0" dirty="0">
                <a:effectLst/>
                <a:latin typeface="Arial" panose="020B0604020202020204" pitchFamily="34" charset="0"/>
              </a:rPr>
              <a:t> / </a:t>
            </a:r>
            <a:r>
              <a:rPr lang="en-US" b="0" i="0" dirty="0">
                <a:effectLst/>
                <a:latin typeface="Arial" panose="020B0604020202020204" pitchFamily="34" charset="0"/>
                <a:hlinkClick r:id="rId3"/>
              </a:rPr>
              <a:t>CC BY-SA 2.0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3487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F211-EE06-49CD-7F9D-D7E2D4BB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DE340-D738-47F4-D06D-DB470231D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Accessible Course Outlines</a:t>
            </a:r>
          </a:p>
          <a:p>
            <a:r>
              <a:rPr lang="en-CA" dirty="0"/>
              <a:t>Accessible Slides</a:t>
            </a:r>
          </a:p>
          <a:p>
            <a:r>
              <a:rPr lang="en-CA" dirty="0"/>
              <a:t>Accessible Course Delivery</a:t>
            </a:r>
          </a:p>
          <a:p>
            <a:r>
              <a:rPr lang="en-CA" dirty="0"/>
              <a:t>Accessible Online Learning Activities</a:t>
            </a:r>
          </a:p>
          <a:p>
            <a:pPr lvl="2"/>
            <a:r>
              <a:rPr lang="en-CA" dirty="0"/>
              <a:t>Workshop Activity</a:t>
            </a:r>
          </a:p>
          <a:p>
            <a:r>
              <a:rPr lang="en-CA" dirty="0"/>
              <a:t>Accessibility at Carleton University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732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5D26-D27C-448E-0ADC-D2626622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Accessible Course 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62E7-C62A-F749-28F5-9BFBEA8EE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Sans-Serif Font</a:t>
            </a:r>
          </a:p>
          <a:p>
            <a:r>
              <a:rPr lang="en-CA" dirty="0"/>
              <a:t>Table of Contents</a:t>
            </a:r>
          </a:p>
          <a:p>
            <a:r>
              <a:rPr lang="en-CA" dirty="0"/>
              <a:t>Coded Headings (e.g., Ctrl + Alt + 1)</a:t>
            </a:r>
          </a:p>
          <a:p>
            <a:r>
              <a:rPr lang="en-CA" dirty="0"/>
              <a:t>Descriptive Links</a:t>
            </a:r>
          </a:p>
          <a:p>
            <a:r>
              <a:rPr lang="en-CA" dirty="0"/>
              <a:t>Word Document (.docx) and PDF</a:t>
            </a:r>
          </a:p>
          <a:p>
            <a:r>
              <a:rPr lang="en-CA" dirty="0"/>
              <a:t>Accessibility Checker</a:t>
            </a:r>
          </a:p>
        </p:txBody>
      </p:sp>
    </p:spTree>
    <p:extLst>
      <p:ext uri="{BB962C8B-B14F-4D97-AF65-F5344CB8AC3E}">
        <p14:creationId xmlns:p14="http://schemas.microsoft.com/office/powerpoint/2010/main" val="228695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234D-B90C-96C4-DE54-EF85CE60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Accessible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E3EC3-B541-078F-E1FF-72CDFB93D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Provide in advance</a:t>
            </a:r>
          </a:p>
          <a:p>
            <a:r>
              <a:rPr lang="en-CA" dirty="0"/>
              <a:t>Font above 30 point (</a:t>
            </a:r>
            <a:r>
              <a:rPr lang="en-CA" dirty="0">
                <a:hlinkClick r:id="rId2"/>
              </a:rPr>
              <a:t>Slide Master</a:t>
            </a:r>
            <a:r>
              <a:rPr lang="en-CA" dirty="0"/>
              <a:t>)</a:t>
            </a:r>
          </a:p>
          <a:p>
            <a:r>
              <a:rPr lang="en-CA" dirty="0"/>
              <a:t>Alt text for significant images/diagrams</a:t>
            </a:r>
          </a:p>
          <a:p>
            <a:r>
              <a:rPr lang="en-CA" dirty="0"/>
              <a:t>Sufficient Contrast (</a:t>
            </a:r>
            <a:r>
              <a:rPr lang="en-CA" dirty="0">
                <a:hlinkClick r:id="rId3"/>
              </a:rPr>
              <a:t>a11y contrast checker</a:t>
            </a:r>
            <a:r>
              <a:rPr lang="en-CA" dirty="0"/>
              <a:t>)</a:t>
            </a:r>
          </a:p>
          <a:p>
            <a:r>
              <a:rPr lang="en-CA" dirty="0"/>
              <a:t>PowerPoint File (.pptx) and PDF</a:t>
            </a:r>
          </a:p>
          <a:p>
            <a:r>
              <a:rPr lang="en-CA" dirty="0"/>
              <a:t>Accessibility Checker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53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D1A-0E56-66B6-DD9E-7A146138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Accessible Course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7280E-3C07-6D78-0C92-4179E88C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Supportive Communications</a:t>
            </a:r>
          </a:p>
          <a:p>
            <a:r>
              <a:rPr lang="en-CA" dirty="0"/>
              <a:t>Flexible Deadlines</a:t>
            </a:r>
          </a:p>
          <a:p>
            <a:r>
              <a:rPr lang="en-CA" dirty="0"/>
              <a:t>Choices for Assignment Formats</a:t>
            </a:r>
          </a:p>
          <a:p>
            <a:r>
              <a:rPr lang="en-CA" dirty="0"/>
              <a:t>Choices for Assignment Topics</a:t>
            </a:r>
          </a:p>
          <a:p>
            <a:r>
              <a:rPr lang="en-CA" dirty="0"/>
              <a:t>Various Modes of Engagement</a:t>
            </a:r>
          </a:p>
          <a:p>
            <a:r>
              <a:rPr lang="en-CA" dirty="0"/>
              <a:t>Responsive Check-Ins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747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89A5F-14C6-BF47-F8BA-DFCAB6887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Accessible Online Learning Activities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BB684B-14EC-4557-A15E-B0DD48297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9767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598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9A57-316C-88DE-6668-BBFC0E916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Educational Resource Catalogues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3047B-F428-7C48-D79D-E42254B1F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>
              <a:hlinkClick r:id="rId2"/>
            </a:endParaRPr>
          </a:p>
          <a:p>
            <a:r>
              <a:rPr lang="en-CA" dirty="0" err="1">
                <a:hlinkClick r:id="rId2"/>
              </a:rPr>
              <a:t>eCampus</a:t>
            </a:r>
            <a:r>
              <a:rPr lang="en-CA" dirty="0">
                <a:hlinkClick r:id="rId2"/>
              </a:rPr>
              <a:t> Ontario Library</a:t>
            </a:r>
            <a:endParaRPr lang="en-CA" dirty="0"/>
          </a:p>
          <a:p>
            <a:r>
              <a:rPr lang="en-CA" dirty="0" err="1">
                <a:hlinkClick r:id="rId3"/>
              </a:rPr>
              <a:t>eCampus</a:t>
            </a:r>
            <a:r>
              <a:rPr lang="en-CA" dirty="0">
                <a:hlinkClick r:id="rId3"/>
              </a:rPr>
              <a:t> Ontario H5P Studio</a:t>
            </a:r>
            <a:endParaRPr lang="en-CA" dirty="0"/>
          </a:p>
          <a:p>
            <a:r>
              <a:rPr lang="en-CA" dirty="0">
                <a:hlinkClick r:id="rId4"/>
              </a:rPr>
              <a:t>Pressbooks Directory</a:t>
            </a:r>
            <a:endParaRPr lang="en-CA" dirty="0"/>
          </a:p>
          <a:p>
            <a:r>
              <a:rPr lang="en-CA" dirty="0" err="1">
                <a:hlinkClick r:id="rId5"/>
              </a:rPr>
              <a:t>Openstax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708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D78C-B401-591D-A845-53178DE7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Workshop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3151-E4CF-9877-D969-E9C54C70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>
              <a:hlinkClick r:id="rId2"/>
            </a:endParaRPr>
          </a:p>
          <a:p>
            <a:pPr marL="0" indent="0">
              <a:buNone/>
            </a:pPr>
            <a:endParaRPr lang="en-CA" dirty="0">
              <a:hlinkClick r:id="rId2"/>
            </a:endParaRPr>
          </a:p>
          <a:p>
            <a:pPr marL="0" indent="0" algn="ctr">
              <a:buNone/>
            </a:pPr>
            <a:r>
              <a:rPr lang="en-CA" dirty="0">
                <a:hlinkClick r:id="rId2"/>
              </a:rPr>
              <a:t>Accessibility in Course Design: </a:t>
            </a:r>
          </a:p>
          <a:p>
            <a:pPr marL="0" indent="0" algn="ctr">
              <a:buNone/>
            </a:pPr>
            <a:r>
              <a:rPr lang="en-CA" dirty="0">
                <a:hlinkClick r:id="rId2"/>
              </a:rPr>
              <a:t>Workshop Activity (</a:t>
            </a:r>
            <a:r>
              <a:rPr lang="en-CA" dirty="0" err="1">
                <a:hlinkClick r:id="rId2"/>
              </a:rPr>
              <a:t>GoogleDoc</a:t>
            </a:r>
            <a:r>
              <a:rPr lang="en-CA" dirty="0">
                <a:hlinkClick r:id="rId2"/>
              </a:rPr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79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850600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Accessibility in Course Design</vt:lpstr>
      <vt:lpstr>PowerPoint Presentation</vt:lpstr>
      <vt:lpstr>Outline</vt:lpstr>
      <vt:lpstr>Accessible Course Outlines</vt:lpstr>
      <vt:lpstr>Accessible Slides</vt:lpstr>
      <vt:lpstr>Accessible Course Delivery</vt:lpstr>
      <vt:lpstr>Accessible Online Learning Activities </vt:lpstr>
      <vt:lpstr>Open Educational Resource Catalogues</vt:lpstr>
      <vt:lpstr>Workshop Activity</vt:lpstr>
      <vt:lpstr>Accessibility at Carleton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in Course Design</dc:title>
  <dc:creator>Melanie Coughlin</dc:creator>
  <cp:lastModifiedBy>Melanie Coughlin</cp:lastModifiedBy>
  <cp:revision>2</cp:revision>
  <dcterms:created xsi:type="dcterms:W3CDTF">2023-11-21T22:09:43Z</dcterms:created>
  <dcterms:modified xsi:type="dcterms:W3CDTF">2023-11-22T04:20:54Z</dcterms:modified>
</cp:coreProperties>
</file>